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79" r:id="rId2"/>
    <p:sldId id="256" r:id="rId3"/>
    <p:sldId id="257" r:id="rId4"/>
    <p:sldId id="258" r:id="rId5"/>
    <p:sldId id="259" r:id="rId6"/>
    <p:sldId id="274" r:id="rId7"/>
    <p:sldId id="27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6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34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55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35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4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57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53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4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6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77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5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5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hyperlink" Target="mailto:Katthe@Katthe.com" TargetMode="Externa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atthe@Outlook.in?subject=Pitch%20Deck%20Discussion" TargetMode="External"/><Relationship Id="rId11" Type="http://schemas.openxmlformats.org/officeDocument/2006/relationships/hyperlink" Target="https://www.smarttown.in/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hyperlink" Target="https://www.katth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6363" y="-800100"/>
            <a:ext cx="17383125" cy="98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8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1036605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SmartTown: Your Town's Digital Hub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Centralized Data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aggregates and organizes all the essential information about your town in one user-friendly platform.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350508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Businesses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Local businesses can easily create and manage their online profiles, share updates, and connect with customers.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84392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Informed Residents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can access real-time information about businesses, events, and community news with just a few taps.</a:t>
            </a:r>
            <a:endParaRPr lang="en-US" sz="178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80" y="0"/>
            <a:ext cx="3937819" cy="36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51"/>
              </a:lnSpc>
              <a:buNone/>
            </a:pPr>
            <a:r>
              <a:rPr lang="en-US" sz="420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Simplifying Local Interactions</a:t>
            </a:r>
            <a:endParaRPr lang="en-US" sz="4201" dirty="0"/>
          </a:p>
        </p:txBody>
      </p:sp>
      <p:sp>
        <p:nvSpPr>
          <p:cNvPr id="6" name="Shape 2"/>
          <p:cNvSpPr/>
          <p:nvPr/>
        </p:nvSpPr>
        <p:spPr>
          <a:xfrm>
            <a:off x="74676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Easy </a:t>
            </a:r>
            <a:r>
              <a:rPr lang="en-US" sz="2100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Access &amp; Live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60120" y="3085505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</a:t>
            </a: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ser-friendly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accessible, with a mobile-friendly interface and offline capabilities.</a:t>
            </a:r>
            <a:endParaRPr lang="en-US" sz="1680" dirty="0"/>
          </a:p>
        </p:txBody>
      </p:sp>
      <p:sp>
        <p:nvSpPr>
          <p:cNvPr id="9" name="Shape 5"/>
          <p:cNvSpPr/>
          <p:nvPr/>
        </p:nvSpPr>
        <p:spPr>
          <a:xfrm>
            <a:off x="467868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Transparent Pricing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4892040" y="3085505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Flexible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affordable advertising options for local businesses, with no hidden fees or commissions.</a:t>
            </a:r>
            <a:endParaRPr lang="en-US" sz="1680" dirty="0"/>
          </a:p>
        </p:txBody>
      </p:sp>
      <p:sp>
        <p:nvSpPr>
          <p:cNvPr id="12" name="Shape 8"/>
          <p:cNvSpPr/>
          <p:nvPr/>
        </p:nvSpPr>
        <p:spPr>
          <a:xfrm>
            <a:off x="74676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60120" y="5090993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Peer Validation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960120" y="5552361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listings are verified by the community, ensuring accurate </a:t>
            </a: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reliable information for users.</a:t>
            </a:r>
            <a:endParaRPr lang="en-US" sz="1680" dirty="0"/>
          </a:p>
        </p:txBody>
      </p:sp>
      <p:sp>
        <p:nvSpPr>
          <p:cNvPr id="15" name="Shape 11"/>
          <p:cNvSpPr/>
          <p:nvPr/>
        </p:nvSpPr>
        <p:spPr>
          <a:xfrm>
            <a:off x="467868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4892040" y="5090993"/>
            <a:ext cx="2976205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Customizable Profiles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4892040" y="5552361"/>
            <a:ext cx="3291840" cy="1706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easily update their profiles, menus, and offerings, keeping their information current and engaging.</a:t>
            </a:r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38919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3316129"/>
            <a:ext cx="10837426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427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Connecting Businesses and Customers</a:t>
            </a:r>
            <a:endParaRPr lang="en-US" sz="427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90" y="4321373"/>
            <a:ext cx="543401" cy="5434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0690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Business Profiles</a:t>
            </a:r>
            <a:endParaRPr lang="en-US" sz="2139" dirty="0"/>
          </a:p>
        </p:txBody>
      </p:sp>
      <p:sp>
        <p:nvSpPr>
          <p:cNvPr id="8" name="Text 3"/>
          <p:cNvSpPr/>
          <p:nvPr/>
        </p:nvSpPr>
        <p:spPr>
          <a:xfrm>
            <a:off x="760690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create detailed profiles to showcase their offerings, hours, and contact information.</a:t>
            </a:r>
            <a:endParaRPr lang="en-US" sz="171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443" y="4321373"/>
            <a:ext cx="543401" cy="5434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19443" y="5082064"/>
            <a:ext cx="285976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Events &amp; Promotions</a:t>
            </a:r>
            <a:endParaRPr lang="en-US" sz="2139" dirty="0"/>
          </a:p>
        </p:txBody>
      </p:sp>
      <p:sp>
        <p:nvSpPr>
          <p:cNvPr id="11" name="Text 5"/>
          <p:cNvSpPr/>
          <p:nvPr/>
        </p:nvSpPr>
        <p:spPr>
          <a:xfrm>
            <a:off x="4119443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easily share their upcoming events, sales, and special offers with the local community.</a:t>
            </a:r>
            <a:endParaRPr lang="en-US" sz="171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197" y="4321373"/>
            <a:ext cx="543401" cy="5434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8197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Customer Reviews</a:t>
            </a:r>
            <a:endParaRPr lang="en-US" sz="2139" dirty="0"/>
          </a:p>
        </p:txBody>
      </p:sp>
      <p:sp>
        <p:nvSpPr>
          <p:cNvPr id="14" name="Text 7"/>
          <p:cNvSpPr/>
          <p:nvPr/>
        </p:nvSpPr>
        <p:spPr>
          <a:xfrm>
            <a:off x="7478197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leave reviews and ratings to help others make informed decisions about local businesses.</a:t>
            </a:r>
            <a:endParaRPr lang="en-US" sz="1712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6950" y="4321373"/>
            <a:ext cx="543401" cy="54340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6950" y="5082064"/>
            <a:ext cx="3032760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Direct </a:t>
            </a: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Communication</a:t>
            </a:r>
            <a:endParaRPr lang="en-US" sz="2139" dirty="0"/>
          </a:p>
        </p:txBody>
      </p:sp>
      <p:sp>
        <p:nvSpPr>
          <p:cNvPr id="17" name="Text 9"/>
          <p:cNvSpPr/>
          <p:nvPr/>
        </p:nvSpPr>
        <p:spPr>
          <a:xfrm>
            <a:off x="10836950" y="5552003"/>
            <a:ext cx="3032760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directly contact businesses through the platform, fostering better customer-business relationships.</a:t>
            </a:r>
            <a:endParaRPr lang="en-US" sz="1712" dirty="0"/>
          </a:p>
        </p:txBody>
      </p:sp>
    </p:spTree>
    <p:extLst>
      <p:ext uri="{BB962C8B-B14F-4D97-AF65-F5344CB8AC3E}">
        <p14:creationId xmlns:p14="http://schemas.microsoft.com/office/powerpoint/2010/main" val="3158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1310878"/>
            <a:ext cx="745009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Local Economies</a:t>
            </a:r>
            <a:endParaRPr lang="en-US" sz="3846" dirty="0"/>
          </a:p>
        </p:txBody>
      </p:sp>
      <p:sp>
        <p:nvSpPr>
          <p:cNvPr id="6" name="Shape 2"/>
          <p:cNvSpPr/>
          <p:nvPr/>
        </p:nvSpPr>
        <p:spPr>
          <a:xfrm>
            <a:off x="965240" y="2214324"/>
            <a:ext cx="22860" cy="4704278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173540" y="264223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756940" y="243399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914698" y="2507218"/>
            <a:ext cx="123944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6"/>
          <p:cNvSpPr/>
          <p:nvPr/>
        </p:nvSpPr>
        <p:spPr>
          <a:xfrm>
            <a:off x="2051090" y="2409587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Visibility</a:t>
            </a:r>
            <a:endParaRPr lang="en-US" sz="1923" dirty="0"/>
          </a:p>
        </p:txBody>
      </p:sp>
      <p:sp>
        <p:nvSpPr>
          <p:cNvPr id="11" name="Text 7"/>
          <p:cNvSpPr/>
          <p:nvPr/>
        </p:nvSpPr>
        <p:spPr>
          <a:xfrm>
            <a:off x="2051090" y="283190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helps local businesses reach a wider audience and gain more visibility within their community.</a:t>
            </a:r>
            <a:endParaRPr lang="en-US" sz="1538" dirty="0"/>
          </a:p>
        </p:txBody>
      </p:sp>
      <p:sp>
        <p:nvSpPr>
          <p:cNvPr id="12" name="Shape 8"/>
          <p:cNvSpPr/>
          <p:nvPr/>
        </p:nvSpPr>
        <p:spPr>
          <a:xfrm>
            <a:off x="1173540" y="427541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56940" y="406717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885408" y="4140398"/>
            <a:ext cx="18252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1"/>
          <p:cNvSpPr/>
          <p:nvPr/>
        </p:nvSpPr>
        <p:spPr>
          <a:xfrm>
            <a:off x="2051090" y="4042767"/>
            <a:ext cx="2852380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Fostering Connections</a:t>
            </a:r>
            <a:endParaRPr lang="en-US" sz="1923" dirty="0"/>
          </a:p>
        </p:txBody>
      </p:sp>
      <p:sp>
        <p:nvSpPr>
          <p:cNvPr id="16" name="Text 12"/>
          <p:cNvSpPr/>
          <p:nvPr/>
        </p:nvSpPr>
        <p:spPr>
          <a:xfrm>
            <a:off x="2051090" y="446508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connections between businesses and customers, leading to more engaged local communities.</a:t>
            </a:r>
            <a:endParaRPr lang="en-US" sz="1538" dirty="0"/>
          </a:p>
        </p:txBody>
      </p:sp>
      <p:sp>
        <p:nvSpPr>
          <p:cNvPr id="17" name="Shape 13"/>
          <p:cNvSpPr/>
          <p:nvPr/>
        </p:nvSpPr>
        <p:spPr>
          <a:xfrm>
            <a:off x="1173540" y="5908596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756940" y="570035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885765" y="5773579"/>
            <a:ext cx="18168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6"/>
          <p:cNvSpPr/>
          <p:nvPr/>
        </p:nvSpPr>
        <p:spPr>
          <a:xfrm>
            <a:off x="2051090" y="5675948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Supporting Growth</a:t>
            </a:r>
            <a:endParaRPr lang="en-US" sz="1923" dirty="0"/>
          </a:p>
        </p:txBody>
      </p:sp>
      <p:sp>
        <p:nvSpPr>
          <p:cNvPr id="21" name="Text 17"/>
          <p:cNvSpPr/>
          <p:nvPr/>
        </p:nvSpPr>
        <p:spPr>
          <a:xfrm>
            <a:off x="2051090" y="609826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providing affordable and effective marketing tools, SmartTown enables small businesses to thrive and expand.</a:t>
            </a:r>
            <a:endParaRPr lang="en-US" sz="1538" dirty="0"/>
          </a:p>
        </p:txBody>
      </p:sp>
    </p:spTree>
    <p:extLst>
      <p:ext uri="{BB962C8B-B14F-4D97-AF65-F5344CB8AC3E}">
        <p14:creationId xmlns:p14="http://schemas.microsoft.com/office/powerpoint/2010/main" val="3908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3871" y="663416"/>
            <a:ext cx="7709059" cy="1281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4"/>
              </a:lnSpc>
              <a:buNone/>
            </a:pPr>
            <a:r>
              <a:rPr lang="en-US" sz="403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Expanding Reach, One Town at a Time</a:t>
            </a:r>
            <a:endParaRPr lang="en-US" sz="403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2251948"/>
            <a:ext cx="1024890" cy="18371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36180" y="2456855"/>
            <a:ext cx="256246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Scalable Model</a:t>
            </a:r>
            <a:endParaRPr lang="en-US" sz="2018" dirty="0"/>
          </a:p>
        </p:txBody>
      </p:sp>
      <p:sp>
        <p:nvSpPr>
          <p:cNvPr id="8" name="Text 3"/>
          <p:cNvSpPr/>
          <p:nvPr/>
        </p:nvSpPr>
        <p:spPr>
          <a:xfrm>
            <a:off x="7536180" y="2900124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SmartTown's modular design allows for easy replication and deployment in new towns, creating a network of connected communities.</a:t>
            </a:r>
            <a:endParaRPr lang="en-US" sz="16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4089083"/>
            <a:ext cx="1024890" cy="18371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6180" y="4293989"/>
            <a:ext cx="3054072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Customizable Branding</a:t>
            </a:r>
            <a:endParaRPr lang="en-US" sz="2018" dirty="0"/>
          </a:p>
        </p:txBody>
      </p:sp>
      <p:sp>
        <p:nvSpPr>
          <p:cNvPr id="11" name="Text 5"/>
          <p:cNvSpPr/>
          <p:nvPr/>
        </p:nvSpPr>
        <p:spPr>
          <a:xfrm>
            <a:off x="7536180" y="4737259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SmartTown instance can be tailored to the unique identity and needs of the local community, ensuring a seamless user experience.</a:t>
            </a:r>
            <a:endParaRPr lang="en-US" sz="16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871" y="5926217"/>
            <a:ext cx="1024890" cy="163996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36180" y="6131123"/>
            <a:ext cx="282285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Collaborative Growth</a:t>
            </a:r>
            <a:endParaRPr lang="en-US" sz="2018" dirty="0"/>
          </a:p>
        </p:txBody>
      </p:sp>
      <p:sp>
        <p:nvSpPr>
          <p:cNvPr id="14" name="Text 7"/>
          <p:cNvSpPr/>
          <p:nvPr/>
        </p:nvSpPr>
        <p:spPr>
          <a:xfrm>
            <a:off x="7536180" y="6574393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encourages peer-to-peer validation and community engagement, fostering a shared sense of ownership and pride.</a:t>
            </a:r>
            <a:endParaRPr lang="en-US" sz="1614" dirty="0"/>
          </a:p>
        </p:txBody>
      </p:sp>
    </p:spTree>
    <p:extLst>
      <p:ext uri="{BB962C8B-B14F-4D97-AF65-F5344CB8AC3E}">
        <p14:creationId xmlns:p14="http://schemas.microsoft.com/office/powerpoint/2010/main" val="31737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36427"/>
            <a:ext cx="634900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Your Town, Your Voice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1985367"/>
            <a:ext cx="7556421" cy="5307806"/>
          </a:xfrm>
          <a:prstGeom prst="roundRect">
            <a:avLst>
              <a:gd name="adj" fmla="val 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87810" y="199298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15457" y="2136696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 Feedback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9032438" y="2136696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treamlined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Communication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1545610" y="2136696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Collaborative Decision-Making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3006209"/>
            <a:ext cx="7540347" cy="4279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5457" y="3149918"/>
            <a:ext cx="2055733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provides an easy platform for residents to share their ideas, concerns, and feedback about their town.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9032438" y="3149918"/>
            <a:ext cx="2051923" cy="3266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transparent and efficient communication between local authorities, businesses, and the community.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11545610" y="3149918"/>
            <a:ext cx="2055733" cy="3991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empowers residents to actively participate in shaping the future of their town through collaborative initiatives and decision-making processes.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712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46396"/>
            <a:ext cx="906887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Join the SmartTown Revolution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4935498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Become a Partner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5340906"/>
            <a:ext cx="345924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Collaborate with us to bring the power of SmartTown to your community and help shape the future of local connectivity.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366147" y="4935498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954078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Spread the Word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954078" y="5340906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the vision of SmartTown with your friends, neighbors, and local businesses, and help us build a network of thriving, connected towns.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789795" y="49354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0377249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Stay Involved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0377249" y="5340906"/>
            <a:ext cx="3459242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feedback, suggestions, and ideas to help us continuously improve the SmartTown platform and better serve the needs of your community.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4775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Future of Local Communities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martTown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 not just a platform – it's a vision for the future of local communities. By empowering residents and businesses with the tools they need to connect, collaborate, and thrive, we're building a network of towns that are more transparent, engaged, and prosperous than ever before.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265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494" y="561380"/>
            <a:ext cx="5103614" cy="637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23"/>
              </a:lnSpc>
              <a:buNone/>
            </a:pPr>
            <a:r>
              <a:rPr lang="en-US" sz="401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Connect with Us</a:t>
            </a:r>
            <a:endParaRPr lang="en-US" sz="401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3" y="1505426"/>
            <a:ext cx="3818930" cy="150280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89133" y="2052757"/>
            <a:ext cx="107990" cy="408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15"/>
              </a:lnSpc>
              <a:buNone/>
            </a:pPr>
            <a:endParaRPr lang="en-US" sz="2009" dirty="0"/>
          </a:p>
        </p:txBody>
      </p:sp>
      <p:sp>
        <p:nvSpPr>
          <p:cNvPr id="8" name="Text 3"/>
          <p:cNvSpPr/>
          <p:nvPr/>
        </p:nvSpPr>
        <p:spPr>
          <a:xfrm>
            <a:off x="2204918" y="1795820"/>
            <a:ext cx="2551748" cy="9808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Email</a:t>
            </a:r>
            <a:endParaRPr lang="en-US" sz="2009" dirty="0"/>
          </a:p>
        </p:txBody>
      </p:sp>
      <p:sp>
        <p:nvSpPr>
          <p:cNvPr id="9" name="Text 4"/>
          <p:cNvSpPr/>
          <p:nvPr/>
        </p:nvSpPr>
        <p:spPr>
          <a:xfrm>
            <a:off x="4552593" y="1631633"/>
            <a:ext cx="3468767" cy="653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8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Katthe@Outlook.in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endParaRPr lang="en-US" sz="28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572"/>
              </a:lnSpc>
              <a:buNone/>
            </a:pPr>
            <a:endParaRPr lang="en-US" sz="2800" u="sng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  <a:hlinkClick r:id="rId7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  <a:p>
            <a:pPr marL="0" indent="0" algn="l">
              <a:lnSpc>
                <a:spcPts val="2572"/>
              </a:lnSpc>
              <a:buNone/>
            </a:pPr>
            <a:r>
              <a:rPr lang="en-US" sz="2800" u="sng" dirty="0" smtClean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Katthe@Katthe.com</a:t>
            </a:r>
            <a:endParaRPr lang="en-US" sz="2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104" y="3059192"/>
            <a:ext cx="2864168" cy="150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63654" y="3606522"/>
            <a:ext cx="158948" cy="408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15"/>
              </a:lnSpc>
              <a:buNone/>
            </a:pPr>
            <a:endParaRPr lang="en-US" sz="2009" dirty="0"/>
          </a:p>
        </p:txBody>
      </p:sp>
      <p:sp>
        <p:nvSpPr>
          <p:cNvPr id="12" name="Text 6"/>
          <p:cNvSpPr/>
          <p:nvPr/>
        </p:nvSpPr>
        <p:spPr>
          <a:xfrm>
            <a:off x="2115315" y="3410292"/>
            <a:ext cx="1736288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Company</a:t>
            </a:r>
            <a:endParaRPr lang="en-US" sz="2009" dirty="0"/>
          </a:p>
        </p:txBody>
      </p:sp>
      <p:sp>
        <p:nvSpPr>
          <p:cNvPr id="13" name="Text 7"/>
          <p:cNvSpPr/>
          <p:nvPr/>
        </p:nvSpPr>
        <p:spPr>
          <a:xfrm>
            <a:off x="4312206" y="3452692"/>
            <a:ext cx="1736288" cy="326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4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www.Katthe.com</a:t>
            </a:r>
            <a:endParaRPr lang="en-US" sz="2400" dirty="0"/>
          </a:p>
        </p:txBody>
      </p:sp>
      <p:sp>
        <p:nvSpPr>
          <p:cNvPr id="14" name="Shape 8"/>
          <p:cNvSpPr/>
          <p:nvPr/>
        </p:nvSpPr>
        <p:spPr>
          <a:xfrm>
            <a:off x="4126230" y="3031808"/>
            <a:ext cx="4252317" cy="11430"/>
          </a:xfrm>
          <a:prstGeom prst="roundRect">
            <a:avLst>
              <a:gd name="adj" fmla="val 267907"/>
            </a:avLst>
          </a:prstGeom>
          <a:solidFill>
            <a:srgbClr val="3F3F44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8425" y="4612958"/>
            <a:ext cx="1909405" cy="150280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86965" y="4926509"/>
            <a:ext cx="1992987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Product1</a:t>
            </a:r>
            <a:endParaRPr lang="en-US" sz="2009" dirty="0"/>
          </a:p>
        </p:txBody>
      </p:sp>
      <p:sp>
        <p:nvSpPr>
          <p:cNvPr id="18" name="Text 11"/>
          <p:cNvSpPr/>
          <p:nvPr/>
        </p:nvSpPr>
        <p:spPr>
          <a:xfrm>
            <a:off x="3782020" y="4997238"/>
            <a:ext cx="1992987" cy="326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4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www.SmartTown.in</a:t>
            </a:r>
            <a:endParaRPr lang="en-US" sz="2400" dirty="0"/>
          </a:p>
        </p:txBody>
      </p:sp>
      <p:sp>
        <p:nvSpPr>
          <p:cNvPr id="19" name="Shape 12"/>
          <p:cNvSpPr/>
          <p:nvPr/>
        </p:nvSpPr>
        <p:spPr>
          <a:xfrm>
            <a:off x="3648789" y="4585573"/>
            <a:ext cx="4729758" cy="11430"/>
          </a:xfrm>
          <a:prstGeom prst="roundRect">
            <a:avLst>
              <a:gd name="adj" fmla="val 267907"/>
            </a:avLst>
          </a:prstGeom>
          <a:solidFill>
            <a:srgbClr val="3F3F44"/>
          </a:solidFill>
          <a:ln/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5866" y="6166723"/>
            <a:ext cx="954643" cy="1502807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214159" y="6725901"/>
            <a:ext cx="1543288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Phone</a:t>
            </a:r>
            <a:endParaRPr lang="en-US" sz="2009" dirty="0"/>
          </a:p>
        </p:txBody>
      </p:sp>
      <p:sp>
        <p:nvSpPr>
          <p:cNvPr id="23" name="Text 15"/>
          <p:cNvSpPr/>
          <p:nvPr/>
        </p:nvSpPr>
        <p:spPr>
          <a:xfrm>
            <a:off x="3471505" y="6718042"/>
            <a:ext cx="1543288" cy="326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+91-9482696525</a:t>
            </a:r>
            <a:endParaRPr lang="en-US" sz="2000" dirty="0"/>
          </a:p>
        </p:txBody>
      </p:sp>
      <p:sp>
        <p:nvSpPr>
          <p:cNvPr id="24" name="Shape 16"/>
          <p:cNvSpPr/>
          <p:nvPr/>
        </p:nvSpPr>
        <p:spPr>
          <a:xfrm>
            <a:off x="3171468" y="6139339"/>
            <a:ext cx="5207079" cy="11430"/>
          </a:xfrm>
          <a:prstGeom prst="roundRect">
            <a:avLst>
              <a:gd name="adj" fmla="val 267907"/>
            </a:avLst>
          </a:prstGeom>
          <a:solidFill>
            <a:srgbClr val="3F3F44"/>
          </a:solidFill>
          <a:ln/>
        </p:spPr>
      </p:sp>
    </p:spTree>
    <p:extLst>
      <p:ext uri="{BB962C8B-B14F-4D97-AF65-F5344CB8AC3E}">
        <p14:creationId xmlns:p14="http://schemas.microsoft.com/office/powerpoint/2010/main" val="39317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57655" y="-1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5" name="Text 1"/>
          <p:cNvSpPr/>
          <p:nvPr/>
        </p:nvSpPr>
        <p:spPr>
          <a:xfrm>
            <a:off x="0" y="7964"/>
            <a:ext cx="14788055" cy="19627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>
              <a:lnSpc>
                <a:spcPts val="7702"/>
              </a:lnSpc>
            </a:pPr>
            <a:r>
              <a:rPr lang="en-US" sz="6162" b="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</a:t>
            </a:r>
            <a:r>
              <a:rPr lang="en-US" sz="6162" b="1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atthe Technologies </a:t>
            </a:r>
            <a:endParaRPr lang="en-US" sz="6162" b="1" dirty="0" smtClean="0">
              <a:solidFill>
                <a:srgbClr val="97B8FF"/>
              </a:solidFill>
              <a:latin typeface="Sora" pitchFamily="34" charset="0"/>
              <a:ea typeface="Sora" pitchFamily="34" charset="-122"/>
              <a:cs typeface="Sora" pitchFamily="34" charset="-120"/>
            </a:endParaRPr>
          </a:p>
          <a:p>
            <a:pPr algn="ctr">
              <a:lnSpc>
                <a:spcPts val="7702"/>
              </a:lnSpc>
            </a:pP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</a:t>
            </a: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‘Local</a:t>
            </a:r>
            <a:r>
              <a:rPr lang="en-US" sz="44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’ </a:t>
            </a: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Talents </a:t>
            </a: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Communities, &amp; </a:t>
            </a:r>
            <a:r>
              <a:rPr lang="en-US" sz="44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Resources</a:t>
            </a:r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9"/>
          <a:stretch/>
        </p:blipFill>
        <p:spPr>
          <a:xfrm>
            <a:off x="0" y="2175642"/>
            <a:ext cx="5760720" cy="60539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55" y="2108983"/>
            <a:ext cx="6081116" cy="6128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283970"/>
            <a:ext cx="60122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 Focused Approach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2673072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258806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Transparent &amp; Corrective Systems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3432810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technology to create systems that are open, accountable, and responsive to community needs.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4834652" y="2673072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422583" y="258806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Proper Utilization of Resources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422583" y="3432810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that existing resources are used effectively and efficiently to benefit the community.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43451" y="58142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530906" y="5729288"/>
            <a:ext cx="477821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Direct Contribution to the Needy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530906" y="6219706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Connecting those in need with resources and opportunities through innovative platforms.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Our Innovative Projects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SmartTown.in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centralized, town-based platform that enables easy, self-controllable access to local businesses, services, and community information.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Hennu.in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dedicated platform focused on girl and women's safety and empowerment, leveraging technology to create a safer environment.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UnWell.in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Making health and medicines more affordable and accessible for everyone, with a non-commercial approach.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165" y="586264"/>
            <a:ext cx="5330071" cy="666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6"/>
              </a:lnSpc>
              <a:buNone/>
            </a:pPr>
            <a:r>
              <a:rPr lang="en-US" sz="419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Our Office &amp; Team</a:t>
            </a:r>
            <a:endParaRPr lang="en-US" sz="4197" dirty="0"/>
          </a:p>
        </p:txBody>
      </p:sp>
      <p:sp>
        <p:nvSpPr>
          <p:cNvPr id="6" name="Shape 2"/>
          <p:cNvSpPr/>
          <p:nvPr/>
        </p:nvSpPr>
        <p:spPr>
          <a:xfrm>
            <a:off x="746165" y="157233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905887" y="1606807"/>
            <a:ext cx="3293031" cy="2558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registered office is located in the vibrant city of Bhadravathi, Karnataka, India.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Mostly all remotely connected, based on need will make more offices across the globe.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  <p:sp>
        <p:nvSpPr>
          <p:cNvPr id="9" name="Shape 5"/>
          <p:cNvSpPr/>
          <p:nvPr/>
        </p:nvSpPr>
        <p:spPr>
          <a:xfrm>
            <a:off x="4811822" y="1606807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91683" y="1785461"/>
            <a:ext cx="2664976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Madhusudhan V</a:t>
            </a:r>
            <a:endParaRPr lang="en-US" sz="2098" dirty="0"/>
          </a:p>
        </p:txBody>
      </p:sp>
      <p:sp>
        <p:nvSpPr>
          <p:cNvPr id="11" name="Text 7"/>
          <p:cNvSpPr/>
          <p:nvPr/>
        </p:nvSpPr>
        <p:spPr>
          <a:xfrm>
            <a:off x="4891683" y="2246352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Architect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with extensive experience in 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international key projects 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 passion for community-driven solutions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</a:t>
            </a:r>
            <a:endParaRPr lang="en-US" sz="1679" dirty="0"/>
          </a:p>
        </p:txBody>
      </p:sp>
      <p:sp>
        <p:nvSpPr>
          <p:cNvPr id="12" name="Shape 8"/>
          <p:cNvSpPr/>
          <p:nvPr/>
        </p:nvSpPr>
        <p:spPr>
          <a:xfrm>
            <a:off x="746165" y="4378166"/>
            <a:ext cx="3719274" cy="3266837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59287" y="4591288"/>
            <a:ext cx="2735818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Contributors</a:t>
            </a:r>
            <a:endParaRPr lang="en-US" sz="2098" dirty="0"/>
          </a:p>
        </p:txBody>
      </p:sp>
      <p:sp>
        <p:nvSpPr>
          <p:cNvPr id="14" name="Text 10"/>
          <p:cNvSpPr/>
          <p:nvPr/>
        </p:nvSpPr>
        <p:spPr>
          <a:xfrm>
            <a:off x="959287" y="5052179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connect with a network of global contributors and freelancers to bring diverse perspectives and expertise to our projects.</a:t>
            </a:r>
            <a:endParaRPr lang="en-US" sz="1679" dirty="0"/>
          </a:p>
        </p:txBody>
      </p:sp>
      <p:sp>
        <p:nvSpPr>
          <p:cNvPr id="15" name="Shape 11"/>
          <p:cNvSpPr/>
          <p:nvPr/>
        </p:nvSpPr>
        <p:spPr>
          <a:xfrm>
            <a:off x="9210941" y="5846088"/>
            <a:ext cx="5134646" cy="2259806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9380438" y="5978476"/>
            <a:ext cx="4456829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Non-Technical Contributions</a:t>
            </a:r>
            <a:endParaRPr lang="en-US" sz="2098" dirty="0"/>
          </a:p>
        </p:txBody>
      </p:sp>
      <p:sp>
        <p:nvSpPr>
          <p:cNvPr id="17" name="Text 13"/>
          <p:cNvSpPr/>
          <p:nvPr/>
        </p:nvSpPr>
        <p:spPr>
          <a:xfrm>
            <a:off x="9380438" y="6644018"/>
            <a:ext cx="4741642" cy="14627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welcome contributions from a wide range of individuals, including housewives, handicaps, retired experts, students, and government employees.</a:t>
            </a:r>
            <a:endParaRPr lang="en-US" sz="1679" dirty="0"/>
          </a:p>
        </p:txBody>
      </p:sp>
      <p:sp>
        <p:nvSpPr>
          <p:cNvPr id="19" name="Shape 5"/>
          <p:cNvSpPr/>
          <p:nvPr/>
        </p:nvSpPr>
        <p:spPr>
          <a:xfrm>
            <a:off x="4784342" y="450240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20" name="Text 6"/>
          <p:cNvSpPr/>
          <p:nvPr/>
        </p:nvSpPr>
        <p:spPr>
          <a:xfrm>
            <a:off x="5044082" y="4681062"/>
            <a:ext cx="3639413" cy="21664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Namitha K</a:t>
            </a:r>
          </a:p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Manjushree V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Veerabhadrappa R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… more adding Gradually</a:t>
            </a:r>
            <a:endParaRPr lang="en-US" sz="2098" dirty="0"/>
          </a:p>
        </p:txBody>
      </p:sp>
      <p:sp>
        <p:nvSpPr>
          <p:cNvPr id="21" name="Text 7"/>
          <p:cNvSpPr/>
          <p:nvPr/>
        </p:nvSpPr>
        <p:spPr>
          <a:xfrm>
            <a:off x="5044083" y="5141954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3" y="146788"/>
            <a:ext cx="7360987" cy="741843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25053" y="146789"/>
            <a:ext cx="6176746" cy="75824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School, College</a:t>
            </a:r>
            <a:endParaRPr lang="en-US" sz="24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Doctor, Hospital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 Estate Buy or Sale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Hotel or Lodging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Emergency info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Bank, Government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Town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Sports,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Lost or Found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Jobs , Open/Seeking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6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94404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Problems..(In </a:t>
            </a:r>
            <a:r>
              <a:rPr lang="en-US" sz="4465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My Town?)</a:t>
            </a:r>
            <a:endParaRPr lang="en-US" sz="4465" dirty="0"/>
          </a:p>
        </p:txBody>
      </p:sp>
      <p:sp>
        <p:nvSpPr>
          <p:cNvPr id="8" name="Text 5"/>
          <p:cNvSpPr/>
          <p:nvPr/>
        </p:nvSpPr>
        <p:spPr>
          <a:xfrm>
            <a:off x="793789" y="1992630"/>
            <a:ext cx="12818693" cy="5805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&gt;which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all orthopedic doctors 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available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&amp; what 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time</a:t>
            </a:r>
          </a:p>
          <a:p>
            <a:pPr>
              <a:lnSpc>
                <a:spcPct val="200000"/>
              </a:lnSpc>
            </a:pP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&gt;School/college how to share news like Admissions open</a:t>
            </a: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tomorrow 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&gt;Government, Political Events and News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&gt;Small </a:t>
            </a:r>
            <a:r>
              <a:rPr lang="en-US" sz="32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Gifts shop cant advertise over fb/google as non affordable . How to advertise </a:t>
            </a:r>
          </a:p>
        </p:txBody>
      </p:sp>
    </p:spTree>
    <p:extLst>
      <p:ext uri="{BB962C8B-B14F-4D97-AF65-F5344CB8AC3E}">
        <p14:creationId xmlns:p14="http://schemas.microsoft.com/office/powerpoint/2010/main" val="317289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4351" y="69325"/>
            <a:ext cx="8565776" cy="8608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5581"/>
              </a:lnSpc>
            </a:pP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Solution: SmartTown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144350" y="930167"/>
            <a:ext cx="8999650" cy="7299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Instead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of 15-20$ /day =&gt; 1$/day </a:t>
            </a:r>
            <a:endParaRPr lang="en-US" sz="28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Pay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 much as you use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Centralized, Sand-Boxed &amp; Authenticated</a:t>
            </a:r>
            <a:endParaRPr lang="en-US" sz="28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Continuation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with existing </a:t>
            </a:r>
            <a:r>
              <a:rPr lang="en-US" sz="2800" dirty="0" err="1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Fb,Youtube,Google</a:t>
            </a: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</a:t>
            </a: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Oyo or any local and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continuation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Easy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&amp; Live  updates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Hidden or </a:t>
            </a: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Fake...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Complete Transparent pricing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Advertisement… Always Clean &amp; only needed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Simple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dedicated &amp; Easily </a:t>
            </a: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Manageable software</a:t>
            </a:r>
            <a:endParaRPr lang="en-US" sz="28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Peer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Validation &amp; Administration Eye Always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AI-Analysis 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using AI of Enquiry, feedbacks ,</a:t>
            </a: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Tracking l </a:t>
            </a:r>
            <a:endParaRPr lang="en-US" sz="28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1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Addressing the Information Gap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2942511"/>
            <a:ext cx="2906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Missing Information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432929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often struggle to find reliable, up-to-date information about local businesses, services, and events.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Lack of Connectivity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864" y="3475196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mall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have limited options to effectively reach and connect with their local customer base.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Decentralized Data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Information is scattered across multiple platforms, making it difficult for both residents and businesses to access.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2531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1071</Words>
  <Application>Microsoft Office PowerPoint</Application>
  <PresentationFormat>Custom</PresentationFormat>
  <Paragraphs>156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Katthe Softwares and Solutions</cp:lastModifiedBy>
  <cp:revision>46</cp:revision>
  <dcterms:created xsi:type="dcterms:W3CDTF">2024-08-22T14:28:08Z</dcterms:created>
  <dcterms:modified xsi:type="dcterms:W3CDTF">2024-08-27T07:15:41Z</dcterms:modified>
</cp:coreProperties>
</file>